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re Sugar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5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26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27.png" Type="http://schemas.openxmlformats.org/officeDocument/2006/relationships/image"/><Relationship Id="rId6" Target="../media/image19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19.png" Type="http://schemas.openxmlformats.org/officeDocument/2006/relationships/image"/><Relationship Id="rId6" Target="../media/image3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0714">
            <a:off x="1559120" y="1028700"/>
            <a:ext cx="10289024" cy="9860315"/>
          </a:xfrm>
          <a:custGeom>
            <a:avLst/>
            <a:gdLst/>
            <a:ahLst/>
            <a:cxnLst/>
            <a:rect r="r" b="b" t="t" l="l"/>
            <a:pathLst>
              <a:path h="9860315" w="10289024">
                <a:moveTo>
                  <a:pt x="0" y="0"/>
                </a:moveTo>
                <a:lnTo>
                  <a:pt x="10289024" y="0"/>
                </a:lnTo>
                <a:lnTo>
                  <a:pt x="10289024" y="9860315"/>
                </a:lnTo>
                <a:lnTo>
                  <a:pt x="0" y="986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" r="0" b="-2"/>
            </a:stretch>
          </a:blipFill>
        </p:spPr>
      </p:sp>
      <p:grpSp>
        <p:nvGrpSpPr>
          <p:cNvPr name="Group 3" id="3"/>
          <p:cNvGrpSpPr/>
          <p:nvPr/>
        </p:nvGrpSpPr>
        <p:grpSpPr>
          <a:xfrm rot="421370">
            <a:off x="15038998" y="404599"/>
            <a:ext cx="4440603" cy="1881706"/>
            <a:chOff x="0" y="0"/>
            <a:chExt cx="5920804" cy="2508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0867" cy="2508885"/>
            </a:xfrm>
            <a:custGeom>
              <a:avLst/>
              <a:gdLst/>
              <a:ahLst/>
              <a:cxnLst/>
              <a:rect r="r" b="b" t="t" l="l"/>
              <a:pathLst>
                <a:path h="2508885" w="5920867">
                  <a:moveTo>
                    <a:pt x="0" y="0"/>
                  </a:moveTo>
                  <a:lnTo>
                    <a:pt x="5920867" y="0"/>
                  </a:lnTo>
                  <a:lnTo>
                    <a:pt x="5920867" y="2508885"/>
                  </a:lnTo>
                  <a:lnTo>
                    <a:pt x="0" y="2508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5" b="-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545199">
            <a:off x="10973946" y="2750044"/>
            <a:ext cx="7933354" cy="8229600"/>
            <a:chOff x="0" y="0"/>
            <a:chExt cx="10577805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7783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0577830">
                  <a:moveTo>
                    <a:pt x="0" y="0"/>
                  </a:moveTo>
                  <a:lnTo>
                    <a:pt x="10577830" y="0"/>
                  </a:lnTo>
                  <a:lnTo>
                    <a:pt x="10577830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0" r="0" b="-3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49460" y="9132441"/>
            <a:ext cx="12568020" cy="2225587"/>
            <a:chOff x="0" y="0"/>
            <a:chExt cx="16757360" cy="29674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57396" cy="2967482"/>
            </a:xfrm>
            <a:custGeom>
              <a:avLst/>
              <a:gdLst/>
              <a:ahLst/>
              <a:cxnLst/>
              <a:rect r="r" b="b" t="t" l="l"/>
              <a:pathLst>
                <a:path h="2967482" w="16757396">
                  <a:moveTo>
                    <a:pt x="0" y="0"/>
                  </a:moveTo>
                  <a:lnTo>
                    <a:pt x="16757396" y="0"/>
                  </a:lnTo>
                  <a:lnTo>
                    <a:pt x="16757396" y="2967482"/>
                  </a:lnTo>
                  <a:lnTo>
                    <a:pt x="0" y="2967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5" r="0" b="-2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5" r="0" b="-2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-359477">
            <a:off x="1445797" y="3565934"/>
            <a:ext cx="10623663" cy="345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59"/>
              </a:lnSpc>
            </a:pPr>
            <a:r>
              <a:rPr lang="en-US" sz="16999" spc="-1257">
                <a:solidFill>
                  <a:srgbClr val="E2A9F1"/>
                </a:solidFill>
                <a:latin typeface="More Sugar"/>
                <a:ea typeface="More Sugar"/>
                <a:cs typeface="More Sugar"/>
                <a:sym typeface="More Sugar"/>
              </a:rPr>
              <a:t>Tugas</a:t>
            </a:r>
          </a:p>
          <a:p>
            <a:pPr algn="ctr">
              <a:lnSpc>
                <a:spcPts val="14959"/>
              </a:lnSpc>
            </a:pPr>
            <a:r>
              <a:rPr lang="en-US" sz="16999" spc="-1257">
                <a:solidFill>
                  <a:srgbClr val="E2A9F1"/>
                </a:solidFill>
                <a:latin typeface="More Sugar"/>
                <a:ea typeface="More Sugar"/>
                <a:cs typeface="More Sugar"/>
                <a:sym typeface="More Sugar"/>
              </a:rPr>
              <a:t>Presentasi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029551">
            <a:off x="-245166" y="653455"/>
            <a:ext cx="3842871" cy="5621978"/>
          </a:xfrm>
          <a:custGeom>
            <a:avLst/>
            <a:gdLst/>
            <a:ahLst/>
            <a:cxnLst/>
            <a:rect r="r" b="b" t="t" l="l"/>
            <a:pathLst>
              <a:path h="5621978" w="3842871">
                <a:moveTo>
                  <a:pt x="0" y="0"/>
                </a:moveTo>
                <a:lnTo>
                  <a:pt x="3842871" y="0"/>
                </a:lnTo>
                <a:lnTo>
                  <a:pt x="3842871" y="5621978"/>
                </a:lnTo>
                <a:lnTo>
                  <a:pt x="0" y="5621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3" t="0" r="-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65939" y="-238595"/>
            <a:ext cx="4768465" cy="2534589"/>
          </a:xfrm>
          <a:custGeom>
            <a:avLst/>
            <a:gdLst/>
            <a:ahLst/>
            <a:cxnLst/>
            <a:rect r="r" b="b" t="t" l="l"/>
            <a:pathLst>
              <a:path h="2534589" w="4768465">
                <a:moveTo>
                  <a:pt x="0" y="0"/>
                </a:moveTo>
                <a:lnTo>
                  <a:pt x="4768465" y="0"/>
                </a:lnTo>
                <a:lnTo>
                  <a:pt x="4768465" y="2534589"/>
                </a:lnTo>
                <a:lnTo>
                  <a:pt x="0" y="2534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2" r="0" b="-3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261372">
            <a:off x="2838262" y="6787499"/>
            <a:ext cx="8736053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8">
                <a:solidFill>
                  <a:srgbClr val="DBE8C8"/>
                </a:solidFill>
                <a:latin typeface="More Sugar"/>
                <a:ea typeface="More Sugar"/>
                <a:cs typeface="More Sugar"/>
                <a:sym typeface="More Sugar"/>
              </a:rPr>
              <a:t>Paul Ismaa</a:t>
            </a:r>
          </a:p>
        </p:txBody>
      </p:sp>
      <p:grpSp>
        <p:nvGrpSpPr>
          <p:cNvPr name="Group 15" id="15"/>
          <p:cNvGrpSpPr/>
          <p:nvPr/>
        </p:nvGrpSpPr>
        <p:grpSpPr>
          <a:xfrm rot="867073">
            <a:off x="11363647" y="7628605"/>
            <a:ext cx="1243144" cy="2543517"/>
            <a:chOff x="0" y="0"/>
            <a:chExt cx="1657525" cy="33913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" t="0" r="-41" b="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1544691">
            <a:off x="934999" y="7924388"/>
            <a:ext cx="1243144" cy="2543517"/>
            <a:chOff x="0" y="0"/>
            <a:chExt cx="1657525" cy="33913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" t="0" r="-41" b="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867073">
            <a:off x="4293698" y="8415001"/>
            <a:ext cx="1243144" cy="2543517"/>
            <a:chOff x="0" y="0"/>
            <a:chExt cx="1657525" cy="33913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" t="0" r="-41" b="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-1587449">
            <a:off x="8522428" y="8101361"/>
            <a:ext cx="1243144" cy="2543517"/>
            <a:chOff x="0" y="0"/>
            <a:chExt cx="1657525" cy="33913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38" t="0" r="-41" b="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26749" y="3210164"/>
            <a:ext cx="4137490" cy="3866673"/>
          </a:xfrm>
          <a:custGeom>
            <a:avLst/>
            <a:gdLst/>
            <a:ahLst/>
            <a:cxnLst/>
            <a:rect r="r" b="b" t="t" l="l"/>
            <a:pathLst>
              <a:path h="3866673" w="4137490">
                <a:moveTo>
                  <a:pt x="0" y="0"/>
                </a:moveTo>
                <a:lnTo>
                  <a:pt x="4137490" y="0"/>
                </a:lnTo>
                <a:lnTo>
                  <a:pt x="4137490" y="3866673"/>
                </a:lnTo>
                <a:lnTo>
                  <a:pt x="0" y="3866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0" t="0" r="-41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0842">
            <a:off x="10058805" y="3210891"/>
            <a:ext cx="3760571" cy="3873248"/>
          </a:xfrm>
          <a:custGeom>
            <a:avLst/>
            <a:gdLst/>
            <a:ahLst/>
            <a:cxnLst/>
            <a:rect r="r" b="b" t="t" l="l"/>
            <a:pathLst>
              <a:path h="3873248" w="3760571">
                <a:moveTo>
                  <a:pt x="0" y="0"/>
                </a:moveTo>
                <a:lnTo>
                  <a:pt x="3760571" y="0"/>
                </a:lnTo>
                <a:lnTo>
                  <a:pt x="3760571" y="3873248"/>
                </a:lnTo>
                <a:lnTo>
                  <a:pt x="0" y="38732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88" r="0" b="-38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221670" y="3592310"/>
            <a:ext cx="3321517" cy="3121162"/>
            <a:chOff x="0" y="0"/>
            <a:chExt cx="4428689" cy="4161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28617" cy="4161536"/>
            </a:xfrm>
            <a:custGeom>
              <a:avLst/>
              <a:gdLst/>
              <a:ahLst/>
              <a:cxnLst/>
              <a:rect r="r" b="b" t="t" l="l"/>
              <a:pathLst>
                <a:path h="4161536" w="4428617">
                  <a:moveTo>
                    <a:pt x="4048887" y="1243838"/>
                  </a:moveTo>
                  <a:cubicBezTo>
                    <a:pt x="3869436" y="836803"/>
                    <a:pt x="3616833" y="427863"/>
                    <a:pt x="3207766" y="217043"/>
                  </a:cubicBezTo>
                  <a:cubicBezTo>
                    <a:pt x="3170174" y="198247"/>
                    <a:pt x="3130550" y="179451"/>
                    <a:pt x="3090926" y="164846"/>
                  </a:cubicBezTo>
                  <a:cubicBezTo>
                    <a:pt x="2896870" y="79248"/>
                    <a:pt x="2692273" y="33401"/>
                    <a:pt x="2481453" y="25019"/>
                  </a:cubicBezTo>
                  <a:cubicBezTo>
                    <a:pt x="2452243" y="20828"/>
                    <a:pt x="2420874" y="16637"/>
                    <a:pt x="2389632" y="14605"/>
                  </a:cubicBezTo>
                  <a:cubicBezTo>
                    <a:pt x="2189353" y="0"/>
                    <a:pt x="2007743" y="41783"/>
                    <a:pt x="1840738" y="118999"/>
                  </a:cubicBezTo>
                  <a:cubicBezTo>
                    <a:pt x="1536065" y="212979"/>
                    <a:pt x="1239647" y="363220"/>
                    <a:pt x="989203" y="548894"/>
                  </a:cubicBezTo>
                  <a:cubicBezTo>
                    <a:pt x="661543" y="795147"/>
                    <a:pt x="390271" y="1112393"/>
                    <a:pt x="227457" y="1492250"/>
                  </a:cubicBezTo>
                  <a:cubicBezTo>
                    <a:pt x="131445" y="1715516"/>
                    <a:pt x="77216" y="1949323"/>
                    <a:pt x="48006" y="2191385"/>
                  </a:cubicBezTo>
                  <a:cubicBezTo>
                    <a:pt x="16637" y="2441829"/>
                    <a:pt x="0" y="2704846"/>
                    <a:pt x="54229" y="2951099"/>
                  </a:cubicBezTo>
                  <a:cubicBezTo>
                    <a:pt x="150241" y="3380994"/>
                    <a:pt x="505079" y="3723259"/>
                    <a:pt x="891159" y="3909060"/>
                  </a:cubicBezTo>
                  <a:cubicBezTo>
                    <a:pt x="1296035" y="4103116"/>
                    <a:pt x="1748917" y="4161536"/>
                    <a:pt x="2191385" y="4103116"/>
                  </a:cubicBezTo>
                  <a:cubicBezTo>
                    <a:pt x="2661031" y="4040505"/>
                    <a:pt x="3107563" y="3854704"/>
                    <a:pt x="3508248" y="3604260"/>
                  </a:cubicBezTo>
                  <a:cubicBezTo>
                    <a:pt x="3869309" y="3378835"/>
                    <a:pt x="4217797" y="3074162"/>
                    <a:pt x="4318000" y="2642108"/>
                  </a:cubicBezTo>
                  <a:cubicBezTo>
                    <a:pt x="4428617" y="2160016"/>
                    <a:pt x="4238752" y="1677924"/>
                    <a:pt x="4048760" y="1243838"/>
                  </a:cubicBezTo>
                  <a:close/>
                </a:path>
              </a:pathLst>
            </a:custGeom>
            <a:blipFill>
              <a:blip r:embed="rId6"/>
              <a:stretch>
                <a:fillRect l="-436" t="-21478" r="-1799" b="-2208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06320" y="3592883"/>
            <a:ext cx="3118854" cy="2930725"/>
            <a:chOff x="0" y="0"/>
            <a:chExt cx="4158473" cy="39076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58488" cy="3907790"/>
            </a:xfrm>
            <a:custGeom>
              <a:avLst/>
              <a:gdLst/>
              <a:ahLst/>
              <a:cxnLst/>
              <a:rect r="r" b="b" t="t" l="l"/>
              <a:pathLst>
                <a:path h="3907790" w="4158488">
                  <a:moveTo>
                    <a:pt x="3801745" y="1168019"/>
                  </a:moveTo>
                  <a:cubicBezTo>
                    <a:pt x="3633216" y="785876"/>
                    <a:pt x="3396107" y="401828"/>
                    <a:pt x="3011932" y="203835"/>
                  </a:cubicBezTo>
                  <a:cubicBezTo>
                    <a:pt x="2976626" y="186182"/>
                    <a:pt x="2939415" y="168529"/>
                    <a:pt x="2902204" y="154813"/>
                  </a:cubicBezTo>
                  <a:cubicBezTo>
                    <a:pt x="2719959" y="74422"/>
                    <a:pt x="2527935" y="31369"/>
                    <a:pt x="2329942" y="23495"/>
                  </a:cubicBezTo>
                  <a:cubicBezTo>
                    <a:pt x="2302510" y="19558"/>
                    <a:pt x="2273173" y="15621"/>
                    <a:pt x="2243709" y="13716"/>
                  </a:cubicBezTo>
                  <a:cubicBezTo>
                    <a:pt x="2055749" y="0"/>
                    <a:pt x="1885188" y="39243"/>
                    <a:pt x="1728470" y="111760"/>
                  </a:cubicBezTo>
                  <a:cubicBezTo>
                    <a:pt x="1442339" y="199898"/>
                    <a:pt x="1164082" y="340995"/>
                    <a:pt x="928878" y="515493"/>
                  </a:cubicBezTo>
                  <a:cubicBezTo>
                    <a:pt x="621157" y="746760"/>
                    <a:pt x="366395" y="1044575"/>
                    <a:pt x="213614" y="1401318"/>
                  </a:cubicBezTo>
                  <a:cubicBezTo>
                    <a:pt x="123444" y="1610995"/>
                    <a:pt x="72517" y="1830451"/>
                    <a:pt x="45085" y="2057781"/>
                  </a:cubicBezTo>
                  <a:cubicBezTo>
                    <a:pt x="15748" y="2292985"/>
                    <a:pt x="0" y="2539873"/>
                    <a:pt x="50927" y="2771140"/>
                  </a:cubicBezTo>
                  <a:cubicBezTo>
                    <a:pt x="141097" y="3174873"/>
                    <a:pt x="474218" y="3496183"/>
                    <a:pt x="836803" y="3670681"/>
                  </a:cubicBezTo>
                  <a:cubicBezTo>
                    <a:pt x="1217041" y="3852926"/>
                    <a:pt x="1642237" y="3907790"/>
                    <a:pt x="2057654" y="3852926"/>
                  </a:cubicBezTo>
                  <a:cubicBezTo>
                    <a:pt x="2498598" y="3794125"/>
                    <a:pt x="2917952" y="3619754"/>
                    <a:pt x="3294253" y="3384550"/>
                  </a:cubicBezTo>
                  <a:cubicBezTo>
                    <a:pt x="3633343" y="3172841"/>
                    <a:pt x="3960495" y="2886837"/>
                    <a:pt x="4054602" y="2481072"/>
                  </a:cubicBezTo>
                  <a:cubicBezTo>
                    <a:pt x="4158488" y="2028444"/>
                    <a:pt x="3980180" y="1575689"/>
                    <a:pt x="3801745" y="1168019"/>
                  </a:cubicBezTo>
                  <a:close/>
                </a:path>
              </a:pathLst>
            </a:custGeom>
            <a:blipFill>
              <a:blip r:embed="rId7"/>
              <a:stretch>
                <a:fillRect l="-437" t="-21415" r="-1797" b="-2202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77441" y="819389"/>
            <a:ext cx="1093311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E3B884"/>
                </a:solidFill>
                <a:latin typeface="More Sugar"/>
                <a:ea typeface="More Sugar"/>
                <a:cs typeface="More Sugar"/>
                <a:sym typeface="More Sugar"/>
              </a:rPr>
              <a:t>Anggota Kelompok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5" r="0" b="-2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5" r="0" b="-26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440659" y="247708"/>
            <a:ext cx="4768465" cy="2534589"/>
          </a:xfrm>
          <a:custGeom>
            <a:avLst/>
            <a:gdLst/>
            <a:ahLst/>
            <a:cxnLst/>
            <a:rect r="r" b="b" t="t" l="l"/>
            <a:pathLst>
              <a:path h="2534589" w="4768465">
                <a:moveTo>
                  <a:pt x="0" y="0"/>
                </a:moveTo>
                <a:lnTo>
                  <a:pt x="4768465" y="0"/>
                </a:lnTo>
                <a:lnTo>
                  <a:pt x="4768465" y="2534589"/>
                </a:lnTo>
                <a:lnTo>
                  <a:pt x="0" y="2534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32" r="0" b="-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567374">
            <a:off x="-980580" y="1729931"/>
            <a:ext cx="3842547" cy="3043091"/>
          </a:xfrm>
          <a:custGeom>
            <a:avLst/>
            <a:gdLst/>
            <a:ahLst/>
            <a:cxnLst/>
            <a:rect r="r" b="b" t="t" l="l"/>
            <a:pathLst>
              <a:path h="3043091" w="3842547">
                <a:moveTo>
                  <a:pt x="0" y="0"/>
                </a:moveTo>
                <a:lnTo>
                  <a:pt x="3842547" y="0"/>
                </a:lnTo>
                <a:lnTo>
                  <a:pt x="3842547" y="3043091"/>
                </a:lnTo>
                <a:lnTo>
                  <a:pt x="0" y="30430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8" r="0" b="-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759259" y="7709613"/>
            <a:ext cx="420251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>
                <a:solidFill>
                  <a:srgbClr val="545454"/>
                </a:solidFill>
                <a:latin typeface="More Sugar"/>
                <a:ea typeface="More Sugar"/>
                <a:cs typeface="More Sugar"/>
                <a:sym typeface="More Sugar"/>
              </a:rPr>
              <a:t>Paull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37835" y="7665133"/>
            <a:ext cx="420251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>
                <a:solidFill>
                  <a:srgbClr val="0097B2"/>
                </a:solidFill>
                <a:latin typeface="More Sugar"/>
                <a:ea typeface="More Sugar"/>
                <a:cs typeface="More Sugar"/>
                <a:sym typeface="More Sugar"/>
              </a:rPr>
              <a:t>Ismaa</a:t>
            </a:r>
          </a:p>
        </p:txBody>
      </p:sp>
      <p:grpSp>
        <p:nvGrpSpPr>
          <p:cNvPr name="Group 17" id="17"/>
          <p:cNvGrpSpPr/>
          <p:nvPr/>
        </p:nvGrpSpPr>
        <p:grpSpPr>
          <a:xfrm rot="1095124">
            <a:off x="1075361" y="8026561"/>
            <a:ext cx="4112040" cy="1896550"/>
            <a:chOff x="0" y="0"/>
            <a:chExt cx="5482720" cy="25287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4" r="0" b="-36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508958">
            <a:off x="7165219" y="8026561"/>
            <a:ext cx="4112040" cy="1896550"/>
            <a:chOff x="0" y="0"/>
            <a:chExt cx="5482720" cy="25287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4" r="0" b="-3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403624">
            <a:off x="13257761" y="7857182"/>
            <a:ext cx="4112040" cy="1896550"/>
            <a:chOff x="0" y="0"/>
            <a:chExt cx="5482720" cy="25287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4" r="0" b="-36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33247" y="441524"/>
            <a:ext cx="2771334" cy="1174353"/>
            <a:chOff x="0" y="0"/>
            <a:chExt cx="3695112" cy="15658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-46" t="0" r="-47" b="-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51663">
            <a:off x="2629840" y="-863386"/>
            <a:ext cx="6817434" cy="10828486"/>
          </a:xfrm>
          <a:custGeom>
            <a:avLst/>
            <a:gdLst/>
            <a:ahLst/>
            <a:cxnLst/>
            <a:rect r="r" b="b" t="t" l="l"/>
            <a:pathLst>
              <a:path h="10828486" w="6817434">
                <a:moveTo>
                  <a:pt x="0" y="0"/>
                </a:moveTo>
                <a:lnTo>
                  <a:pt x="6817434" y="0"/>
                </a:lnTo>
                <a:lnTo>
                  <a:pt x="6817434" y="10828486"/>
                </a:lnTo>
                <a:lnTo>
                  <a:pt x="0" y="1082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1" t="0" r="-8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1095124">
            <a:off x="672803" y="7912503"/>
            <a:ext cx="4112040" cy="1896550"/>
            <a:chOff x="0" y="0"/>
            <a:chExt cx="5482720" cy="2528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508958">
            <a:off x="6972210" y="7912503"/>
            <a:ext cx="4112040" cy="1896550"/>
            <a:chOff x="0" y="0"/>
            <a:chExt cx="5482720" cy="2528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74706" y="745525"/>
            <a:ext cx="3439594" cy="1457528"/>
            <a:chOff x="0" y="0"/>
            <a:chExt cx="4586125" cy="19433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86097" cy="1943354"/>
            </a:xfrm>
            <a:custGeom>
              <a:avLst/>
              <a:gdLst/>
              <a:ahLst/>
              <a:cxnLst/>
              <a:rect r="r" b="b" t="t" l="l"/>
              <a:pathLst>
                <a:path h="1943354" w="4586097">
                  <a:moveTo>
                    <a:pt x="0" y="0"/>
                  </a:moveTo>
                  <a:lnTo>
                    <a:pt x="4586097" y="0"/>
                  </a:lnTo>
                  <a:lnTo>
                    <a:pt x="4586097" y="1943354"/>
                  </a:lnTo>
                  <a:lnTo>
                    <a:pt x="0" y="194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272704" y="0"/>
            <a:ext cx="2771334" cy="1174353"/>
            <a:chOff x="0" y="0"/>
            <a:chExt cx="3695112" cy="15658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7" b="-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5814300" y="7131781"/>
            <a:ext cx="3569110" cy="2126519"/>
            <a:chOff x="0" y="0"/>
            <a:chExt cx="4758813" cy="28353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58817" cy="2835402"/>
            </a:xfrm>
            <a:custGeom>
              <a:avLst/>
              <a:gdLst/>
              <a:ahLst/>
              <a:cxnLst/>
              <a:rect r="r" b="b" t="t" l="l"/>
              <a:pathLst>
                <a:path h="2835402" w="4758817">
                  <a:moveTo>
                    <a:pt x="0" y="0"/>
                  </a:moveTo>
                  <a:lnTo>
                    <a:pt x="4758817" y="0"/>
                  </a:lnTo>
                  <a:lnTo>
                    <a:pt x="4758817" y="2835402"/>
                  </a:lnTo>
                  <a:lnTo>
                    <a:pt x="0" y="2835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5" r="0" b="-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-207440">
            <a:off x="1994616" y="2299736"/>
            <a:ext cx="9069200" cy="484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7"/>
              </a:lnSpc>
            </a:pPr>
            <a:r>
              <a:rPr lang="en-US" sz="9747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MEMBUAT WEBSITE MENU KANTIN </a:t>
            </a:r>
          </a:p>
        </p:txBody>
      </p:sp>
      <p:grpSp>
        <p:nvGrpSpPr>
          <p:cNvPr name="Group 18" id="18"/>
          <p:cNvGrpSpPr/>
          <p:nvPr/>
        </p:nvGrpSpPr>
        <p:grpSpPr>
          <a:xfrm rot="96265">
            <a:off x="9888378" y="3582928"/>
            <a:ext cx="6661462" cy="6939359"/>
            <a:chOff x="0" y="0"/>
            <a:chExt cx="8881949" cy="92524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81999" cy="9252458"/>
            </a:xfrm>
            <a:custGeom>
              <a:avLst/>
              <a:gdLst/>
              <a:ahLst/>
              <a:cxnLst/>
              <a:rect r="r" b="b" t="t" l="l"/>
              <a:pathLst>
                <a:path h="9252458" w="8881999">
                  <a:moveTo>
                    <a:pt x="0" y="0"/>
                  </a:moveTo>
                  <a:lnTo>
                    <a:pt x="8881999" y="0"/>
                  </a:lnTo>
                  <a:lnTo>
                    <a:pt x="8881999" y="9252458"/>
                  </a:lnTo>
                  <a:lnTo>
                    <a:pt x="0" y="92524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0" t="0" r="-19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696445" y="587176"/>
            <a:ext cx="4235711" cy="2251414"/>
          </a:xfrm>
          <a:custGeom>
            <a:avLst/>
            <a:gdLst/>
            <a:ahLst/>
            <a:cxnLst/>
            <a:rect r="r" b="b" t="t" l="l"/>
            <a:pathLst>
              <a:path h="2251414" w="4235711">
                <a:moveTo>
                  <a:pt x="0" y="0"/>
                </a:moveTo>
                <a:lnTo>
                  <a:pt x="4235711" y="0"/>
                </a:lnTo>
                <a:lnTo>
                  <a:pt x="4235711" y="2251414"/>
                </a:lnTo>
                <a:lnTo>
                  <a:pt x="0" y="22514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3" t="0" r="-13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-1240549" y="299936"/>
            <a:ext cx="3439594" cy="1457528"/>
            <a:chOff x="0" y="0"/>
            <a:chExt cx="4586125" cy="194337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86097" cy="1943354"/>
            </a:xfrm>
            <a:custGeom>
              <a:avLst/>
              <a:gdLst/>
              <a:ahLst/>
              <a:cxnLst/>
              <a:rect r="r" b="b" t="t" l="l"/>
              <a:pathLst>
                <a:path h="1943354" w="4586097">
                  <a:moveTo>
                    <a:pt x="0" y="0"/>
                  </a:moveTo>
                  <a:lnTo>
                    <a:pt x="4586097" y="0"/>
                  </a:lnTo>
                  <a:lnTo>
                    <a:pt x="4586097" y="1943354"/>
                  </a:lnTo>
                  <a:lnTo>
                    <a:pt x="0" y="194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6104" y="1523312"/>
            <a:ext cx="8006520" cy="7906438"/>
          </a:xfrm>
          <a:custGeom>
            <a:avLst/>
            <a:gdLst/>
            <a:ahLst/>
            <a:cxnLst/>
            <a:rect r="r" b="b" t="t" l="l"/>
            <a:pathLst>
              <a:path h="7906438" w="8006520">
                <a:moveTo>
                  <a:pt x="0" y="0"/>
                </a:moveTo>
                <a:lnTo>
                  <a:pt x="8006520" y="0"/>
                </a:lnTo>
                <a:lnTo>
                  <a:pt x="8006520" y="7906438"/>
                </a:lnTo>
                <a:lnTo>
                  <a:pt x="0" y="790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2116" y="1523312"/>
            <a:ext cx="8006520" cy="7906438"/>
          </a:xfrm>
          <a:custGeom>
            <a:avLst/>
            <a:gdLst/>
            <a:ahLst/>
            <a:cxnLst/>
            <a:rect r="r" b="b" t="t" l="l"/>
            <a:pathLst>
              <a:path h="7906438" w="8006520">
                <a:moveTo>
                  <a:pt x="0" y="0"/>
                </a:moveTo>
                <a:lnTo>
                  <a:pt x="8006520" y="0"/>
                </a:lnTo>
                <a:lnTo>
                  <a:pt x="8006520" y="7906438"/>
                </a:lnTo>
                <a:lnTo>
                  <a:pt x="0" y="790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0" r="0" b="-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867073">
            <a:off x="6253564" y="7628605"/>
            <a:ext cx="1243144" cy="2543517"/>
            <a:chOff x="0" y="0"/>
            <a:chExt cx="1657525" cy="339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41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031570" y="2893289"/>
            <a:ext cx="4684865" cy="7393711"/>
            <a:chOff x="0" y="0"/>
            <a:chExt cx="6246487" cy="98582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46495" cy="9858248"/>
            </a:xfrm>
            <a:custGeom>
              <a:avLst/>
              <a:gdLst/>
              <a:ahLst/>
              <a:cxnLst/>
              <a:rect r="r" b="b" t="t" l="l"/>
              <a:pathLst>
                <a:path h="9858248" w="6246495">
                  <a:moveTo>
                    <a:pt x="0" y="0"/>
                  </a:moveTo>
                  <a:lnTo>
                    <a:pt x="6246495" y="0"/>
                  </a:lnTo>
                  <a:lnTo>
                    <a:pt x="6246495" y="9858248"/>
                  </a:lnTo>
                  <a:lnTo>
                    <a:pt x="0" y="9858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677441" y="819389"/>
            <a:ext cx="1093311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545454"/>
                </a:solidFill>
                <a:latin typeface="More Sugar"/>
                <a:ea typeface="More Sugar"/>
                <a:cs typeface="More Sugar"/>
                <a:sym typeface="More Sugar"/>
              </a:rPr>
              <a:t>Latar Belakang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7524" y="2754224"/>
            <a:ext cx="6243680" cy="5549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9"/>
              </a:lnSpc>
            </a:pPr>
            <a:r>
              <a:rPr lang="en-US" sz="5266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Pelayanan kantin sering menyebabkan antrian panjang dan kesulitan untuk mengetahui menu yang tersedia.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25713" y="2757143"/>
            <a:ext cx="4959326" cy="541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Melalui website ini pelanggan dapat melihat menu dan tidak mengantri panjang. Selain itu, pengelola kantin juga lebih menjadi lebih cepat, teratur, dan modern.</a:t>
            </a:r>
          </a:p>
        </p:txBody>
      </p:sp>
      <p:grpSp>
        <p:nvGrpSpPr>
          <p:cNvPr name="Group 15" id="15"/>
          <p:cNvGrpSpPr/>
          <p:nvPr/>
        </p:nvGrpSpPr>
        <p:grpSpPr>
          <a:xfrm rot="-1544691">
            <a:off x="490708" y="7451631"/>
            <a:ext cx="1243144" cy="2543517"/>
            <a:chOff x="0" y="0"/>
            <a:chExt cx="1657525" cy="33913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41" b="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867073">
            <a:off x="16747148" y="7342003"/>
            <a:ext cx="1243144" cy="2543517"/>
            <a:chOff x="0" y="0"/>
            <a:chExt cx="1657525" cy="33913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41" b="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1350231">
            <a:off x="10020982" y="7480349"/>
            <a:ext cx="1243144" cy="2543517"/>
            <a:chOff x="0" y="0"/>
            <a:chExt cx="1657525" cy="33913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" t="0" r="-41" b="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5873633" y="556062"/>
            <a:ext cx="2771334" cy="1174353"/>
            <a:chOff x="0" y="0"/>
            <a:chExt cx="3695112" cy="15658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6" t="0" r="-47" b="-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12279" y="0"/>
            <a:ext cx="2771334" cy="1174353"/>
            <a:chOff x="0" y="0"/>
            <a:chExt cx="3695112" cy="15658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6" t="0" r="-47" b="-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510927" y="-1635154"/>
            <a:ext cx="8535456" cy="13557309"/>
          </a:xfrm>
          <a:custGeom>
            <a:avLst/>
            <a:gdLst/>
            <a:ahLst/>
            <a:cxnLst/>
            <a:rect r="r" b="b" t="t" l="l"/>
            <a:pathLst>
              <a:path h="13557309" w="8535456">
                <a:moveTo>
                  <a:pt x="0" y="0"/>
                </a:moveTo>
                <a:lnTo>
                  <a:pt x="8535456" y="0"/>
                </a:lnTo>
                <a:lnTo>
                  <a:pt x="8535456" y="13557309"/>
                </a:lnTo>
                <a:lnTo>
                  <a:pt x="0" y="13557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04081" y="3402348"/>
            <a:ext cx="6283919" cy="6884652"/>
            <a:chOff x="0" y="0"/>
            <a:chExt cx="8378559" cy="91795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78571" cy="9179560"/>
            </a:xfrm>
            <a:custGeom>
              <a:avLst/>
              <a:gdLst/>
              <a:ahLst/>
              <a:cxnLst/>
              <a:rect r="r" b="b" t="t" l="l"/>
              <a:pathLst>
                <a:path h="9179560" w="8378571">
                  <a:moveTo>
                    <a:pt x="0" y="0"/>
                  </a:moveTo>
                  <a:lnTo>
                    <a:pt x="8378571" y="0"/>
                  </a:lnTo>
                  <a:lnTo>
                    <a:pt x="8378571" y="9179560"/>
                  </a:lnTo>
                  <a:lnTo>
                    <a:pt x="0" y="9179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3" t="0" r="-2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702664" y="850503"/>
            <a:ext cx="930141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545454"/>
                </a:solidFill>
                <a:latin typeface="More Sugar"/>
                <a:ea typeface="More Sugar"/>
                <a:cs typeface="More Sugar"/>
                <a:sym typeface="More Sugar"/>
              </a:rPr>
              <a:t>Alasan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9421" y="2650016"/>
            <a:ext cx="9785286" cy="4986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8"/>
              </a:lnSpc>
            </a:pPr>
            <a:r>
              <a:rPr lang="en-US" sz="4748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Alasan mengapa kita website menu kantin karena, kita merasa bahwa website ini sangat berguna untuk para siswa-siswi karena memudahkan untuk melihat menu dan memesan makanan secara lebih praktis </a:t>
            </a:r>
          </a:p>
        </p:txBody>
      </p:sp>
      <p:grpSp>
        <p:nvGrpSpPr>
          <p:cNvPr name="Group 11" id="11"/>
          <p:cNvGrpSpPr/>
          <p:nvPr/>
        </p:nvGrpSpPr>
        <p:grpSpPr>
          <a:xfrm rot="1095124">
            <a:off x="672803" y="7912503"/>
            <a:ext cx="4112040" cy="1896550"/>
            <a:chOff x="0" y="0"/>
            <a:chExt cx="5482720" cy="252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" r="0" b="-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508958">
            <a:off x="6972210" y="7912503"/>
            <a:ext cx="4112040" cy="1896550"/>
            <a:chOff x="0" y="0"/>
            <a:chExt cx="5482720" cy="2528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" r="0" b="-3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1211867">
            <a:off x="11501289" y="8215825"/>
            <a:ext cx="4112040" cy="1896550"/>
            <a:chOff x="0" y="0"/>
            <a:chExt cx="5482720" cy="2528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4" r="0" b="-3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74706" y="745525"/>
            <a:ext cx="3439594" cy="1457528"/>
            <a:chOff x="0" y="0"/>
            <a:chExt cx="4586125" cy="194337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6097" cy="1943354"/>
            </a:xfrm>
            <a:custGeom>
              <a:avLst/>
              <a:gdLst/>
              <a:ahLst/>
              <a:cxnLst/>
              <a:rect r="r" b="b" t="t" l="l"/>
              <a:pathLst>
                <a:path h="1943354" w="4586097">
                  <a:moveTo>
                    <a:pt x="0" y="0"/>
                  </a:moveTo>
                  <a:lnTo>
                    <a:pt x="4586097" y="0"/>
                  </a:lnTo>
                  <a:lnTo>
                    <a:pt x="4586097" y="1943354"/>
                  </a:lnTo>
                  <a:lnTo>
                    <a:pt x="0" y="194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6" t="0" r="-4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272704" y="0"/>
            <a:ext cx="2771334" cy="1174353"/>
            <a:chOff x="0" y="0"/>
            <a:chExt cx="3695112" cy="15658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6" t="0" r="-47" b="-1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510927" y="-1635154"/>
            <a:ext cx="8535456" cy="13557309"/>
          </a:xfrm>
          <a:custGeom>
            <a:avLst/>
            <a:gdLst/>
            <a:ahLst/>
            <a:cxnLst/>
            <a:rect r="r" b="b" t="t" l="l"/>
            <a:pathLst>
              <a:path h="13557309" w="8535456">
                <a:moveTo>
                  <a:pt x="0" y="0"/>
                </a:moveTo>
                <a:lnTo>
                  <a:pt x="8535456" y="0"/>
                </a:lnTo>
                <a:lnTo>
                  <a:pt x="8535456" y="13557309"/>
                </a:lnTo>
                <a:lnTo>
                  <a:pt x="0" y="13557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32038" y="850503"/>
            <a:ext cx="10042668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97B2"/>
                </a:solidFill>
                <a:latin typeface="More Sugar"/>
                <a:ea typeface="More Sugar"/>
                <a:cs typeface="More Sugar"/>
                <a:sym typeface="More Sugar"/>
              </a:rPr>
              <a:t>Langkah Pembuatan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8823" y="2240903"/>
            <a:ext cx="9645883" cy="661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Buka apk Chat GPT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Lalu, masukkan promt Update dan Delete membuat website menu kantin kode saya canva ai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Klik enter, setelah code muncul klik copy link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Lalu, buka apk Canva dan pilih menu Canva AI dan klik kode untun saya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Setelah itu, tempel code yang tadi telah disalin, dan klik enter.</a:t>
            </a:r>
          </a:p>
          <a:p>
            <a:pPr algn="just" marL="914278" indent="-304759" lvl="2">
              <a:lnSpc>
                <a:spcPts val="47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1095124">
            <a:off x="672803" y="7912503"/>
            <a:ext cx="4112040" cy="1896550"/>
            <a:chOff x="0" y="0"/>
            <a:chExt cx="5482720" cy="2528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08958">
            <a:off x="6972210" y="7912503"/>
            <a:ext cx="4112040" cy="1896550"/>
            <a:chOff x="0" y="0"/>
            <a:chExt cx="5482720" cy="252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374706" y="745525"/>
            <a:ext cx="3439594" cy="1457528"/>
            <a:chOff x="0" y="0"/>
            <a:chExt cx="4586125" cy="19433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097" cy="1943354"/>
            </a:xfrm>
            <a:custGeom>
              <a:avLst/>
              <a:gdLst/>
              <a:ahLst/>
              <a:cxnLst/>
              <a:rect r="r" b="b" t="t" l="l"/>
              <a:pathLst>
                <a:path h="1943354" w="4586097">
                  <a:moveTo>
                    <a:pt x="0" y="0"/>
                  </a:moveTo>
                  <a:lnTo>
                    <a:pt x="4586097" y="0"/>
                  </a:lnTo>
                  <a:lnTo>
                    <a:pt x="4586097" y="1943354"/>
                  </a:lnTo>
                  <a:lnTo>
                    <a:pt x="0" y="194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72704" y="0"/>
            <a:ext cx="2771334" cy="1174353"/>
            <a:chOff x="0" y="0"/>
            <a:chExt cx="3695112" cy="156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7" b="-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91757" y="2057400"/>
            <a:ext cx="4388048" cy="8229600"/>
            <a:chOff x="0" y="0"/>
            <a:chExt cx="5850731" cy="1097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585076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850763">
                  <a:moveTo>
                    <a:pt x="585076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5850763" y="10972800"/>
                  </a:lnTo>
                  <a:lnTo>
                    <a:pt x="5850763" y="0"/>
                  </a:lnTo>
                  <a:close/>
                </a:path>
              </a:pathLst>
            </a:custGeom>
            <a:blipFill>
              <a:blip r:embed="rId7"/>
              <a:stretch>
                <a:fillRect l="-52" t="0" r="-5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510927" y="-1635154"/>
            <a:ext cx="8535456" cy="13557309"/>
          </a:xfrm>
          <a:custGeom>
            <a:avLst/>
            <a:gdLst/>
            <a:ahLst/>
            <a:cxnLst/>
            <a:rect r="r" b="b" t="t" l="l"/>
            <a:pathLst>
              <a:path h="13557309" w="8535456">
                <a:moveTo>
                  <a:pt x="0" y="0"/>
                </a:moveTo>
                <a:lnTo>
                  <a:pt x="8535456" y="0"/>
                </a:lnTo>
                <a:lnTo>
                  <a:pt x="8535456" y="13557309"/>
                </a:lnTo>
                <a:lnTo>
                  <a:pt x="0" y="13557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" t="0" r="-8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" r="0" b="-2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332038" y="850503"/>
            <a:ext cx="10042668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Langkah Pembuatan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8823" y="2667000"/>
            <a:ext cx="9645883" cy="541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Tunggu hingga desain muncul 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Setelah desain muncul klik gunakan dalam desain 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klik situs web, lalu publikasikan situs web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Lalu klik publikasikan 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Tunggu hingga desain siap</a:t>
            </a:r>
          </a:p>
          <a:p>
            <a:pPr algn="just" marL="914278" indent="-304759" lvl="2">
              <a:lnSpc>
                <a:spcPts val="4799"/>
              </a:lnSpc>
              <a:buFont typeface="Arial"/>
              <a:buChar char="⚬"/>
            </a:pPr>
            <a:r>
              <a:rPr lang="en-US" sz="3999">
                <a:solidFill>
                  <a:srgbClr val="7BA3B7"/>
                </a:solidFill>
                <a:latin typeface="More Sugar"/>
                <a:ea typeface="More Sugar"/>
                <a:cs typeface="More Sugar"/>
                <a:sym typeface="More Sugar"/>
              </a:rPr>
              <a:t>Lalu lihat situs web, dan website menu kantin siap digunakan.</a:t>
            </a:r>
          </a:p>
        </p:txBody>
      </p:sp>
      <p:grpSp>
        <p:nvGrpSpPr>
          <p:cNvPr name="Group 9" id="9"/>
          <p:cNvGrpSpPr/>
          <p:nvPr/>
        </p:nvGrpSpPr>
        <p:grpSpPr>
          <a:xfrm rot="1095124">
            <a:off x="672803" y="7912503"/>
            <a:ext cx="4112040" cy="1896550"/>
            <a:chOff x="0" y="0"/>
            <a:chExt cx="5482720" cy="2528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508958">
            <a:off x="6972210" y="7912503"/>
            <a:ext cx="4112040" cy="1896550"/>
            <a:chOff x="0" y="0"/>
            <a:chExt cx="5482720" cy="25287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82717" cy="2528697"/>
            </a:xfrm>
            <a:custGeom>
              <a:avLst/>
              <a:gdLst/>
              <a:ahLst/>
              <a:cxnLst/>
              <a:rect r="r" b="b" t="t" l="l"/>
              <a:pathLst>
                <a:path h="2528697" w="5482717">
                  <a:moveTo>
                    <a:pt x="0" y="0"/>
                  </a:moveTo>
                  <a:lnTo>
                    <a:pt x="5482717" y="0"/>
                  </a:lnTo>
                  <a:lnTo>
                    <a:pt x="5482717" y="2528697"/>
                  </a:lnTo>
                  <a:lnTo>
                    <a:pt x="0" y="2528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34" r="0" b="-3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374706" y="745525"/>
            <a:ext cx="3439594" cy="1457528"/>
            <a:chOff x="0" y="0"/>
            <a:chExt cx="4586125" cy="19433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86097" cy="1943354"/>
            </a:xfrm>
            <a:custGeom>
              <a:avLst/>
              <a:gdLst/>
              <a:ahLst/>
              <a:cxnLst/>
              <a:rect r="r" b="b" t="t" l="l"/>
              <a:pathLst>
                <a:path h="1943354" w="4586097">
                  <a:moveTo>
                    <a:pt x="0" y="0"/>
                  </a:moveTo>
                  <a:lnTo>
                    <a:pt x="4586097" y="0"/>
                  </a:lnTo>
                  <a:lnTo>
                    <a:pt x="4586097" y="1943354"/>
                  </a:lnTo>
                  <a:lnTo>
                    <a:pt x="0" y="1943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272704" y="0"/>
            <a:ext cx="2771334" cy="1174353"/>
            <a:chOff x="0" y="0"/>
            <a:chExt cx="3695112" cy="15658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7" b="-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91757" y="2057400"/>
            <a:ext cx="4388048" cy="8229600"/>
            <a:chOff x="0" y="0"/>
            <a:chExt cx="5850731" cy="10972800"/>
          </a:xfrm>
        </p:grpSpPr>
        <p:sp>
          <p:nvSpPr>
            <p:cNvPr name="Freeform 18" id="18"/>
            <p:cNvSpPr/>
            <p:nvPr/>
          </p:nvSpPr>
          <p:spPr>
            <a:xfrm flipH="true" flipV="false" rot="0">
              <a:off x="0" y="0"/>
              <a:ext cx="5850763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850763">
                  <a:moveTo>
                    <a:pt x="5850763" y="0"/>
                  </a:moveTo>
                  <a:lnTo>
                    <a:pt x="0" y="0"/>
                  </a:lnTo>
                  <a:lnTo>
                    <a:pt x="0" y="10972800"/>
                  </a:lnTo>
                  <a:lnTo>
                    <a:pt x="5850763" y="10972800"/>
                  </a:lnTo>
                  <a:lnTo>
                    <a:pt x="5850763" y="0"/>
                  </a:lnTo>
                  <a:close/>
                </a:path>
              </a:pathLst>
            </a:custGeom>
            <a:blipFill>
              <a:blip r:embed="rId7"/>
              <a:stretch>
                <a:fillRect l="-52" t="0" r="-52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9FF">
                <a:alpha val="100000"/>
              </a:srgbClr>
            </a:gs>
            <a:gs pos="33333">
              <a:srgbClr val="FFF2EF">
                <a:alpha val="100000"/>
              </a:srgbClr>
            </a:gs>
            <a:gs pos="66667">
              <a:srgbClr val="FFF5EC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6501" y="8613762"/>
            <a:ext cx="12118560" cy="2145995"/>
            <a:chOff x="0" y="0"/>
            <a:chExt cx="16158080" cy="2861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5" r="0" b="-2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729916" y="8723389"/>
            <a:ext cx="12118560" cy="2145995"/>
            <a:chOff x="0" y="0"/>
            <a:chExt cx="16158080" cy="28613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58083" cy="2861310"/>
            </a:xfrm>
            <a:custGeom>
              <a:avLst/>
              <a:gdLst/>
              <a:ahLst/>
              <a:cxnLst/>
              <a:rect r="r" b="b" t="t" l="l"/>
              <a:pathLst>
                <a:path h="2861310" w="16158083">
                  <a:moveTo>
                    <a:pt x="0" y="0"/>
                  </a:moveTo>
                  <a:lnTo>
                    <a:pt x="16158083" y="0"/>
                  </a:lnTo>
                  <a:lnTo>
                    <a:pt x="16158083" y="2861310"/>
                  </a:lnTo>
                  <a:lnTo>
                    <a:pt x="0" y="286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5" r="0" b="-2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67073">
            <a:off x="6253564" y="7628605"/>
            <a:ext cx="1243144" cy="2543517"/>
            <a:chOff x="0" y="0"/>
            <a:chExt cx="1657525" cy="33913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t="0" r="-41" b="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350231">
            <a:off x="9946394" y="7451631"/>
            <a:ext cx="1243144" cy="2543517"/>
            <a:chOff x="0" y="0"/>
            <a:chExt cx="1657525" cy="339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t="0" r="-41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873633" y="556062"/>
            <a:ext cx="2771334" cy="1174353"/>
            <a:chOff x="0" y="0"/>
            <a:chExt cx="3695112" cy="15658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7" b="-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12279" y="116430"/>
            <a:ext cx="2771334" cy="1174353"/>
            <a:chOff x="0" y="0"/>
            <a:chExt cx="3695112" cy="15658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95065" cy="1565783"/>
            </a:xfrm>
            <a:custGeom>
              <a:avLst/>
              <a:gdLst/>
              <a:ahLst/>
              <a:cxnLst/>
              <a:rect r="r" b="b" t="t" l="l"/>
              <a:pathLst>
                <a:path h="1565783" w="3695065">
                  <a:moveTo>
                    <a:pt x="0" y="0"/>
                  </a:moveTo>
                  <a:lnTo>
                    <a:pt x="3695065" y="0"/>
                  </a:lnTo>
                  <a:lnTo>
                    <a:pt x="3695065" y="1565783"/>
                  </a:lnTo>
                  <a:lnTo>
                    <a:pt x="0" y="1565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7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503445" y="7185046"/>
            <a:ext cx="3569110" cy="2126519"/>
            <a:chOff x="0" y="0"/>
            <a:chExt cx="4758813" cy="28353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8817" cy="2835402"/>
            </a:xfrm>
            <a:custGeom>
              <a:avLst/>
              <a:gdLst/>
              <a:ahLst/>
              <a:cxnLst/>
              <a:rect r="r" b="b" t="t" l="l"/>
              <a:pathLst>
                <a:path h="2835402" w="4758817">
                  <a:moveTo>
                    <a:pt x="0" y="0"/>
                  </a:moveTo>
                  <a:lnTo>
                    <a:pt x="4758817" y="0"/>
                  </a:lnTo>
                  <a:lnTo>
                    <a:pt x="4758817" y="2835402"/>
                  </a:lnTo>
                  <a:lnTo>
                    <a:pt x="0" y="2835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" r="0" b="-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1729916" y="7185046"/>
            <a:ext cx="3569110" cy="2126519"/>
            <a:chOff x="0" y="0"/>
            <a:chExt cx="4758813" cy="283535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58817" cy="2835402"/>
            </a:xfrm>
            <a:custGeom>
              <a:avLst/>
              <a:gdLst/>
              <a:ahLst/>
              <a:cxnLst/>
              <a:rect r="r" b="b" t="t" l="l"/>
              <a:pathLst>
                <a:path h="2835402" w="4758817">
                  <a:moveTo>
                    <a:pt x="0" y="0"/>
                  </a:moveTo>
                  <a:lnTo>
                    <a:pt x="4758817" y="0"/>
                  </a:lnTo>
                  <a:lnTo>
                    <a:pt x="4758817" y="2835402"/>
                  </a:lnTo>
                  <a:lnTo>
                    <a:pt x="0" y="2835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" r="0" b="-4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350231">
            <a:off x="2063483" y="7986542"/>
            <a:ext cx="1243144" cy="2543517"/>
            <a:chOff x="0" y="0"/>
            <a:chExt cx="1657525" cy="33913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57477" cy="3391408"/>
            </a:xfrm>
            <a:custGeom>
              <a:avLst/>
              <a:gdLst/>
              <a:ahLst/>
              <a:cxnLst/>
              <a:rect r="r" b="b" t="t" l="l"/>
              <a:pathLst>
                <a:path h="3391408" w="1657477">
                  <a:moveTo>
                    <a:pt x="0" y="0"/>
                  </a:moveTo>
                  <a:lnTo>
                    <a:pt x="1657477" y="0"/>
                  </a:lnTo>
                  <a:lnTo>
                    <a:pt x="1657477" y="3391408"/>
                  </a:lnTo>
                  <a:lnTo>
                    <a:pt x="0" y="339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8" t="0" r="-41" b="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567966" y="2287098"/>
            <a:ext cx="5935479" cy="9012748"/>
            <a:chOff x="0" y="0"/>
            <a:chExt cx="7913972" cy="1201699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14005" cy="12016994"/>
            </a:xfrm>
            <a:custGeom>
              <a:avLst/>
              <a:gdLst/>
              <a:ahLst/>
              <a:cxnLst/>
              <a:rect r="r" b="b" t="t" l="l"/>
              <a:pathLst>
                <a:path h="12016994" w="7914005">
                  <a:moveTo>
                    <a:pt x="0" y="0"/>
                  </a:moveTo>
                  <a:lnTo>
                    <a:pt x="7914005" y="0"/>
                  </a:lnTo>
                  <a:lnTo>
                    <a:pt x="7914005" y="12016994"/>
                  </a:lnTo>
                  <a:lnTo>
                    <a:pt x="0" y="12016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" t="0" r="-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-583690" y="703606"/>
            <a:ext cx="3391938" cy="3547125"/>
            <a:chOff x="0" y="0"/>
            <a:chExt cx="4522584" cy="4729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22597" cy="4729480"/>
            </a:xfrm>
            <a:custGeom>
              <a:avLst/>
              <a:gdLst/>
              <a:ahLst/>
              <a:cxnLst/>
              <a:rect r="r" b="b" t="t" l="l"/>
              <a:pathLst>
                <a:path h="4729480" w="4522597">
                  <a:moveTo>
                    <a:pt x="0" y="0"/>
                  </a:moveTo>
                  <a:lnTo>
                    <a:pt x="4522597" y="0"/>
                  </a:lnTo>
                  <a:lnTo>
                    <a:pt x="4522597" y="4729480"/>
                  </a:lnTo>
                  <a:lnTo>
                    <a:pt x="0" y="4729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" t="0" r="-4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899182" y="1538512"/>
            <a:ext cx="7951909" cy="554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83"/>
              </a:lnSpc>
            </a:pPr>
            <a:r>
              <a:rPr lang="en-US" sz="15059">
                <a:solidFill>
                  <a:srgbClr val="DBE8C8"/>
                </a:solidFill>
                <a:latin typeface="More Sugar"/>
                <a:ea typeface="More Sugar"/>
                <a:cs typeface="More Sugar"/>
                <a:sym typeface="More Sugar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DAG1uprf1Yc</dc:identifier>
  <dcterms:modified xsi:type="dcterms:W3CDTF">2011-08-01T06:04:30Z</dcterms:modified>
  <cp:revision>1</cp:revision>
  <dc:title>DOC-20251014-WA0009.</dc:title>
</cp:coreProperties>
</file>